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9"/>
  </p:handoutMasterIdLst>
  <p:sldIdLst>
    <p:sldId id="261" r:id="rId5"/>
    <p:sldId id="300" r:id="rId6"/>
    <p:sldId id="299" r:id="rId7"/>
    <p:sldId id="30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563"/>
    <a:srgbClr val="FFFFFF"/>
    <a:srgbClr val="000000"/>
    <a:srgbClr val="21356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7D86FB-6772-4B94-B21A-947DF7A0737F}" v="2" dt="2025-10-23T20:26:02.0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720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49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on Oosterkamp" userId="a69b5c58-7041-4d4e-9e11-0f2c6f24d3f5" providerId="ADAL" clId="{A37D86FB-6772-4B94-B21A-947DF7A0737F}"/>
    <pc:docChg chg="custSel delSld modSld">
      <pc:chgData name="Ramon Oosterkamp" userId="a69b5c58-7041-4d4e-9e11-0f2c6f24d3f5" providerId="ADAL" clId="{A37D86FB-6772-4B94-B21A-947DF7A0737F}" dt="2025-10-23T21:14:49.127" v="959" actId="20577"/>
      <pc:docMkLst>
        <pc:docMk/>
      </pc:docMkLst>
      <pc:sldChg chg="del">
        <pc:chgData name="Ramon Oosterkamp" userId="a69b5c58-7041-4d4e-9e11-0f2c6f24d3f5" providerId="ADAL" clId="{A37D86FB-6772-4B94-B21A-947DF7A0737F}" dt="2025-10-23T20:07:00.035" v="401" actId="47"/>
        <pc:sldMkLst>
          <pc:docMk/>
          <pc:sldMk cId="402055513" sldId="258"/>
        </pc:sldMkLst>
      </pc:sldChg>
      <pc:sldChg chg="del">
        <pc:chgData name="Ramon Oosterkamp" userId="a69b5c58-7041-4d4e-9e11-0f2c6f24d3f5" providerId="ADAL" clId="{A37D86FB-6772-4B94-B21A-947DF7A0737F}" dt="2025-10-23T20:06:59.314" v="400" actId="47"/>
        <pc:sldMkLst>
          <pc:docMk/>
          <pc:sldMk cId="3222985882" sldId="259"/>
        </pc:sldMkLst>
      </pc:sldChg>
      <pc:sldChg chg="modSp mod">
        <pc:chgData name="Ramon Oosterkamp" userId="a69b5c58-7041-4d4e-9e11-0f2c6f24d3f5" providerId="ADAL" clId="{A37D86FB-6772-4B94-B21A-947DF7A0737F}" dt="2025-10-23T20:14:58.735" v="606" actId="20577"/>
        <pc:sldMkLst>
          <pc:docMk/>
          <pc:sldMk cId="3751573662" sldId="261"/>
        </pc:sldMkLst>
        <pc:spChg chg="mod">
          <ac:chgData name="Ramon Oosterkamp" userId="a69b5c58-7041-4d4e-9e11-0f2c6f24d3f5" providerId="ADAL" clId="{A37D86FB-6772-4B94-B21A-947DF7A0737F}" dt="2025-10-23T20:14:58.735" v="606" actId="20577"/>
          <ac:spMkLst>
            <pc:docMk/>
            <pc:sldMk cId="3751573662" sldId="261"/>
            <ac:spMk id="4" creationId="{D6B0F505-90C0-41DB-A69B-31D6906833CF}"/>
          </ac:spMkLst>
        </pc:spChg>
      </pc:sldChg>
      <pc:sldChg chg="del">
        <pc:chgData name="Ramon Oosterkamp" userId="a69b5c58-7041-4d4e-9e11-0f2c6f24d3f5" providerId="ADAL" clId="{A37D86FB-6772-4B94-B21A-947DF7A0737F}" dt="2025-10-23T20:07:01.181" v="402" actId="47"/>
        <pc:sldMkLst>
          <pc:docMk/>
          <pc:sldMk cId="2385264270" sldId="262"/>
        </pc:sldMkLst>
      </pc:sldChg>
      <pc:sldChg chg="del">
        <pc:chgData name="Ramon Oosterkamp" userId="a69b5c58-7041-4d4e-9e11-0f2c6f24d3f5" providerId="ADAL" clId="{A37D86FB-6772-4B94-B21A-947DF7A0737F}" dt="2025-10-23T20:07:02.076" v="403" actId="47"/>
        <pc:sldMkLst>
          <pc:docMk/>
          <pc:sldMk cId="351502177" sldId="263"/>
        </pc:sldMkLst>
      </pc:sldChg>
      <pc:sldChg chg="delSp modSp mod">
        <pc:chgData name="Ramon Oosterkamp" userId="a69b5c58-7041-4d4e-9e11-0f2c6f24d3f5" providerId="ADAL" clId="{A37D86FB-6772-4B94-B21A-947DF7A0737F}" dt="2025-10-23T21:14:49.127" v="959" actId="20577"/>
        <pc:sldMkLst>
          <pc:docMk/>
          <pc:sldMk cId="1345185025" sldId="299"/>
        </pc:sldMkLst>
        <pc:spChg chg="del">
          <ac:chgData name="Ramon Oosterkamp" userId="a69b5c58-7041-4d4e-9e11-0f2c6f24d3f5" providerId="ADAL" clId="{A37D86FB-6772-4B94-B21A-947DF7A0737F}" dt="2025-10-23T20:17:04.380" v="653" actId="478"/>
          <ac:spMkLst>
            <pc:docMk/>
            <pc:sldMk cId="1345185025" sldId="299"/>
            <ac:spMk id="2" creationId="{DC94BAA5-6D7D-5C45-3B75-18D55B255348}"/>
          </ac:spMkLst>
        </pc:spChg>
        <pc:spChg chg="mod">
          <ac:chgData name="Ramon Oosterkamp" userId="a69b5c58-7041-4d4e-9e11-0f2c6f24d3f5" providerId="ADAL" clId="{A37D86FB-6772-4B94-B21A-947DF7A0737F}" dt="2025-10-23T21:14:49.127" v="959" actId="20577"/>
          <ac:spMkLst>
            <pc:docMk/>
            <pc:sldMk cId="1345185025" sldId="299"/>
            <ac:spMk id="9" creationId="{9D393548-96B1-32F1-8935-63B86D1E3149}"/>
          </ac:spMkLst>
        </pc:spChg>
        <pc:picChg chg="del">
          <ac:chgData name="Ramon Oosterkamp" userId="a69b5c58-7041-4d4e-9e11-0f2c6f24d3f5" providerId="ADAL" clId="{A37D86FB-6772-4B94-B21A-947DF7A0737F}" dt="2025-10-23T20:16:58.834" v="652" actId="478"/>
          <ac:picMkLst>
            <pc:docMk/>
            <pc:sldMk cId="1345185025" sldId="299"/>
            <ac:picMk id="5" creationId="{CA5C1630-2D95-F467-585A-C76876A7EBC7}"/>
          </ac:picMkLst>
        </pc:picChg>
      </pc:sldChg>
      <pc:sldChg chg="modSp mod">
        <pc:chgData name="Ramon Oosterkamp" userId="a69b5c58-7041-4d4e-9e11-0f2c6f24d3f5" providerId="ADAL" clId="{A37D86FB-6772-4B94-B21A-947DF7A0737F}" dt="2025-10-23T18:47:20.365" v="15"/>
        <pc:sldMkLst>
          <pc:docMk/>
          <pc:sldMk cId="1598094077" sldId="301"/>
        </pc:sldMkLst>
        <pc:spChg chg="mod">
          <ac:chgData name="Ramon Oosterkamp" userId="a69b5c58-7041-4d4e-9e11-0f2c6f24d3f5" providerId="ADAL" clId="{A37D86FB-6772-4B94-B21A-947DF7A0737F}" dt="2025-10-23T18:47:20.365" v="15"/>
          <ac:spMkLst>
            <pc:docMk/>
            <pc:sldMk cId="1598094077" sldId="301"/>
            <ac:spMk id="9" creationId="{3AAE56EC-91C6-186E-85FE-13CF47CBB14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D11D0F-3678-4F48-B44A-D34DD8415D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6C7C6-7EF6-445C-91D0-C98AD5CD74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59FE2-C3D9-4736-8389-ED7C3C8F37C8}" type="datetimeFigureOut">
              <a:rPr lang="en-NZ" smtClean="0"/>
              <a:t>24/10/2025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D0188D-014F-4CF5-BF1F-C006256E9E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A99CD-B505-4812-803C-4364EFC21C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D9F5F-ACA3-4AFE-B02B-AA2F5DC6FA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0155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9.sv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ty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A521DE6C-2CDB-48A9-9FE1-82F53684C8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1492" cy="68723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FC328D-E7EC-5705-C5F8-455ACD78E709}"/>
              </a:ext>
            </a:extLst>
          </p:cNvPr>
          <p:cNvSpPr/>
          <p:nvPr userDrawn="1"/>
        </p:nvSpPr>
        <p:spPr>
          <a:xfrm>
            <a:off x="-5865" y="0"/>
            <a:ext cx="12192000" cy="68580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C929020-A8B8-4A63-8724-C46B24B07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444" y="2494757"/>
            <a:ext cx="10336362" cy="35817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8850A4-E70F-436D-AD50-19BE5B9CD7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417" y="5876925"/>
            <a:ext cx="2273436" cy="436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1D76624-F087-4B9E-B244-44C8F494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81075"/>
            <a:ext cx="10514013" cy="1025526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5718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pos="715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BD09-4B54-478B-9B45-2E538E5F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92150"/>
            <a:ext cx="3932237" cy="1368698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7B84F-7606-44AF-B3B5-1F64D3D2E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92150"/>
            <a:ext cx="6169024" cy="549497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accent5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accent5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accent5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accent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97F4D-A973-4E98-9068-A516B41F8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8880"/>
            <a:ext cx="3932237" cy="381697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42121B5-F38F-C09A-7D69-BBFD18E59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8568" y="6134608"/>
            <a:ext cx="576064" cy="3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70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436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pos="529" userDrawn="1">
          <p15:clr>
            <a:srgbClr val="FBAE40"/>
          </p15:clr>
        </p15:guide>
        <p15:guide id="6" pos="715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737F2D-841B-492F-B71E-DC8D07A36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67152" y="692150"/>
            <a:ext cx="6172200" cy="54737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79096-24B6-4AC7-B6F0-A72091B31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4863"/>
            <a:ext cx="3932237" cy="398226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25AE7F-9E9C-4142-BA92-6C10B132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48" y="692696"/>
            <a:ext cx="3932237" cy="1152351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accent1"/>
                </a:solidFill>
                <a:latin typeface="Open Sans 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C33FBA1-C735-3A54-69D0-A1D00667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8568" y="6134608"/>
            <a:ext cx="576064" cy="3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8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436" userDrawn="1">
          <p15:clr>
            <a:srgbClr val="FBAE40"/>
          </p15:clr>
        </p15:guide>
        <p15:guide id="6" orient="horz" pos="388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73A019-CB46-4CE2-9E37-92F3BBC61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1549" y="2132856"/>
            <a:ext cx="3315318" cy="149497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74F8E1-8606-4A66-BC82-0FE7C275595F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4683370" y="2132856"/>
            <a:ext cx="3315318" cy="149497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7EC62CA-742B-4FCD-BED2-FECB258443D5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931549" y="4252195"/>
            <a:ext cx="3315318" cy="149497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290D369-7DB4-47EE-A1AF-A392120B4754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4683370" y="4252195"/>
            <a:ext cx="3315318" cy="149497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E7EAF1-FA84-4A9B-8E74-44A6AE29A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87" y="692696"/>
            <a:ext cx="10349225" cy="642458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804685B-090A-3DDD-0874-5D0C25CFB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8568" y="6134608"/>
            <a:ext cx="576064" cy="3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65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74" userDrawn="1">
          <p15:clr>
            <a:srgbClr val="FBAE40"/>
          </p15:clr>
        </p15:guide>
        <p15:guide id="4" pos="7106" userDrawn="1">
          <p15:clr>
            <a:srgbClr val="FBAE40"/>
          </p15:clr>
        </p15:guide>
        <p15:guide id="5" orient="horz" pos="436" userDrawn="1">
          <p15:clr>
            <a:srgbClr val="FBAE40"/>
          </p15:clr>
        </p15:guide>
        <p15:guide id="6" orient="horz" pos="38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A4DF12-CE89-4343-8AE1-7CA5E05EB38B}"/>
              </a:ext>
            </a:extLst>
          </p:cNvPr>
          <p:cNvSpPr/>
          <p:nvPr userDrawn="1"/>
        </p:nvSpPr>
        <p:spPr>
          <a:xfrm>
            <a:off x="0" y="0"/>
            <a:ext cx="523190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EDDF26-0648-4EE6-A1D1-8AD15122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48" y="692696"/>
            <a:ext cx="3932237" cy="1152351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F879407-4689-48B9-8B31-991076F9E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37532" y="692695"/>
            <a:ext cx="5701819" cy="549443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3648B4-1F4E-46E6-82D7-378C0AC9C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47" y="2276872"/>
            <a:ext cx="3932237" cy="39102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E1DDDE0-69E5-4424-71DF-1E6330B24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8568" y="6134608"/>
            <a:ext cx="576064" cy="3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3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D07BB2-F0E5-4697-8B4D-58AA79E0E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2647" y="1484782"/>
            <a:ext cx="10510678" cy="43204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499FD1-FD21-4BDE-AB8B-C29B0BFC7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47" y="692697"/>
            <a:ext cx="10510678" cy="576064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accent1"/>
                </a:solidFill>
                <a:latin typeface="Open Sans 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87E12B-50F8-4321-9723-461171B43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7" y="2348880"/>
            <a:ext cx="8208541" cy="383824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accent5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accent5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accent5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accent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79D9D90-E4DD-0856-9E8B-43A15A0CE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8568" y="6134608"/>
            <a:ext cx="576064" cy="3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65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B55AC4-DF26-4F23-A560-6F642F5CDF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8ACA3D38-67E8-49DC-9AFF-936D55BCC968}"/>
              </a:ext>
            </a:extLst>
          </p:cNvPr>
          <p:cNvSpPr/>
          <p:nvPr/>
        </p:nvSpPr>
        <p:spPr>
          <a:xfrm>
            <a:off x="1246477" y="2348880"/>
            <a:ext cx="9699046" cy="5322345"/>
          </a:xfrm>
          <a:custGeom>
            <a:avLst/>
            <a:gdLst>
              <a:gd name="connsiteX0" fmla="*/ 3069436 w 8464124"/>
              <a:gd name="connsiteY0" fmla="*/ 682629 h 4674273"/>
              <a:gd name="connsiteX1" fmla="*/ 1252944 w 8464124"/>
              <a:gd name="connsiteY1" fmla="*/ 1399968 h 4674273"/>
              <a:gd name="connsiteX2" fmla="*/ 778573 w 8464124"/>
              <a:gd name="connsiteY2" fmla="*/ 4049494 h 4674273"/>
              <a:gd name="connsiteX3" fmla="*/ 61232 w 8464124"/>
              <a:gd name="connsiteY3" fmla="*/ 3262735 h 4674273"/>
              <a:gd name="connsiteX4" fmla="*/ 755433 w 8464124"/>
              <a:gd name="connsiteY4" fmla="*/ 914029 h 4674273"/>
              <a:gd name="connsiteX5" fmla="*/ 3081006 w 8464124"/>
              <a:gd name="connsiteY5" fmla="*/ 0 h 4674273"/>
              <a:gd name="connsiteX6" fmla="*/ 3393396 w 8464124"/>
              <a:gd name="connsiteY6" fmla="*/ 11570 h 4674273"/>
              <a:gd name="connsiteX7" fmla="*/ 5742108 w 8464124"/>
              <a:gd name="connsiteY7" fmla="*/ 1237988 h 4674273"/>
              <a:gd name="connsiteX8" fmla="*/ 6355319 w 8464124"/>
              <a:gd name="connsiteY8" fmla="*/ 2117307 h 4674273"/>
              <a:gd name="connsiteX9" fmla="*/ 6517299 w 8464124"/>
              <a:gd name="connsiteY9" fmla="*/ 1561948 h 4674273"/>
              <a:gd name="connsiteX10" fmla="*/ 6332179 w 8464124"/>
              <a:gd name="connsiteY10" fmla="*/ 890889 h 4674273"/>
              <a:gd name="connsiteX11" fmla="*/ 5985079 w 8464124"/>
              <a:gd name="connsiteY11" fmla="*/ 960309 h 4674273"/>
              <a:gd name="connsiteX12" fmla="*/ 5730539 w 8464124"/>
              <a:gd name="connsiteY12" fmla="*/ 497509 h 4674273"/>
              <a:gd name="connsiteX13" fmla="*/ 5799958 w 8464124"/>
              <a:gd name="connsiteY13" fmla="*/ 358669 h 4674273"/>
              <a:gd name="connsiteX14" fmla="*/ 5799958 w 8464124"/>
              <a:gd name="connsiteY14" fmla="*/ 358669 h 4674273"/>
              <a:gd name="connsiteX15" fmla="*/ 5799958 w 8464124"/>
              <a:gd name="connsiteY15" fmla="*/ 358669 h 4674273"/>
              <a:gd name="connsiteX16" fmla="*/ 5973509 w 8464124"/>
              <a:gd name="connsiteY16" fmla="*/ 242970 h 4674273"/>
              <a:gd name="connsiteX17" fmla="*/ 6077639 w 8464124"/>
              <a:gd name="connsiteY17" fmla="*/ 219830 h 4674273"/>
              <a:gd name="connsiteX18" fmla="*/ 7130510 w 8464124"/>
              <a:gd name="connsiteY18" fmla="*/ 1770207 h 4674273"/>
              <a:gd name="connsiteX19" fmla="*/ 5614838 w 8464124"/>
              <a:gd name="connsiteY19" fmla="*/ 3204885 h 4674273"/>
              <a:gd name="connsiteX20" fmla="*/ 4550397 w 8464124"/>
              <a:gd name="connsiteY20" fmla="*/ 2799936 h 4674273"/>
              <a:gd name="connsiteX21" fmla="*/ 4353707 w 8464124"/>
              <a:gd name="connsiteY21" fmla="*/ 2233007 h 4674273"/>
              <a:gd name="connsiteX22" fmla="*/ 4365277 w 8464124"/>
              <a:gd name="connsiteY22" fmla="*/ 2163587 h 4674273"/>
              <a:gd name="connsiteX23" fmla="*/ 4376847 w 8464124"/>
              <a:gd name="connsiteY23" fmla="*/ 2140447 h 4674273"/>
              <a:gd name="connsiteX24" fmla="*/ 4388417 w 8464124"/>
              <a:gd name="connsiteY24" fmla="*/ 2105737 h 4674273"/>
              <a:gd name="connsiteX25" fmla="*/ 4434697 w 8464124"/>
              <a:gd name="connsiteY25" fmla="*/ 2013177 h 4674273"/>
              <a:gd name="connsiteX26" fmla="*/ 4434697 w 8464124"/>
              <a:gd name="connsiteY26" fmla="*/ 2013177 h 4674273"/>
              <a:gd name="connsiteX27" fmla="*/ 4839648 w 8464124"/>
              <a:gd name="connsiteY27" fmla="*/ 1885907 h 4674273"/>
              <a:gd name="connsiteX28" fmla="*/ 5094188 w 8464124"/>
              <a:gd name="connsiteY28" fmla="*/ 2360277 h 4674273"/>
              <a:gd name="connsiteX29" fmla="*/ 5036338 w 8464124"/>
              <a:gd name="connsiteY29" fmla="*/ 2475976 h 4674273"/>
              <a:gd name="connsiteX30" fmla="*/ 5580128 w 8464124"/>
              <a:gd name="connsiteY30" fmla="*/ 2614816 h 4674273"/>
              <a:gd name="connsiteX31" fmla="*/ 5799958 w 8464124"/>
              <a:gd name="connsiteY31" fmla="*/ 2568536 h 4674273"/>
              <a:gd name="connsiteX32" fmla="*/ 3323976 w 8464124"/>
              <a:gd name="connsiteY32" fmla="*/ 694199 h 4674273"/>
              <a:gd name="connsiteX33" fmla="*/ 3069436 w 8464124"/>
              <a:gd name="connsiteY33" fmla="*/ 682629 h 4674273"/>
              <a:gd name="connsiteX34" fmla="*/ 8403211 w 8464124"/>
              <a:gd name="connsiteY34" fmla="*/ 1434678 h 4674273"/>
              <a:gd name="connsiteX35" fmla="*/ 7685871 w 8464124"/>
              <a:gd name="connsiteY35" fmla="*/ 647919 h 4674273"/>
              <a:gd name="connsiteX36" fmla="*/ 7211500 w 8464124"/>
              <a:gd name="connsiteY36" fmla="*/ 3285875 h 4674273"/>
              <a:gd name="connsiteX37" fmla="*/ 5395008 w 8464124"/>
              <a:gd name="connsiteY37" fmla="*/ 4003214 h 4674273"/>
              <a:gd name="connsiteX38" fmla="*/ 5140468 w 8464124"/>
              <a:gd name="connsiteY38" fmla="*/ 3991644 h 4674273"/>
              <a:gd name="connsiteX39" fmla="*/ 2652915 w 8464124"/>
              <a:gd name="connsiteY39" fmla="*/ 2105737 h 4674273"/>
              <a:gd name="connsiteX40" fmla="*/ 2872745 w 8464124"/>
              <a:gd name="connsiteY40" fmla="*/ 2059457 h 4674273"/>
              <a:gd name="connsiteX41" fmla="*/ 3416536 w 8464124"/>
              <a:gd name="connsiteY41" fmla="*/ 2198297 h 4674273"/>
              <a:gd name="connsiteX42" fmla="*/ 3358686 w 8464124"/>
              <a:gd name="connsiteY42" fmla="*/ 2313997 h 4674273"/>
              <a:gd name="connsiteX43" fmla="*/ 3613226 w 8464124"/>
              <a:gd name="connsiteY43" fmla="*/ 2788366 h 4674273"/>
              <a:gd name="connsiteX44" fmla="*/ 4018177 w 8464124"/>
              <a:gd name="connsiteY44" fmla="*/ 2661096 h 4674273"/>
              <a:gd name="connsiteX45" fmla="*/ 4018177 w 8464124"/>
              <a:gd name="connsiteY45" fmla="*/ 2661096 h 4674273"/>
              <a:gd name="connsiteX46" fmla="*/ 4064456 w 8464124"/>
              <a:gd name="connsiteY46" fmla="*/ 2568536 h 4674273"/>
              <a:gd name="connsiteX47" fmla="*/ 4076027 w 8464124"/>
              <a:gd name="connsiteY47" fmla="*/ 2533826 h 4674273"/>
              <a:gd name="connsiteX48" fmla="*/ 4087597 w 8464124"/>
              <a:gd name="connsiteY48" fmla="*/ 2510687 h 4674273"/>
              <a:gd name="connsiteX49" fmla="*/ 4099167 w 8464124"/>
              <a:gd name="connsiteY49" fmla="*/ 2441267 h 4674273"/>
              <a:gd name="connsiteX50" fmla="*/ 3902477 w 8464124"/>
              <a:gd name="connsiteY50" fmla="*/ 1874337 h 4674273"/>
              <a:gd name="connsiteX51" fmla="*/ 2838035 w 8464124"/>
              <a:gd name="connsiteY51" fmla="*/ 1469388 h 4674273"/>
              <a:gd name="connsiteX52" fmla="*/ 1322364 w 8464124"/>
              <a:gd name="connsiteY52" fmla="*/ 2904066 h 4674273"/>
              <a:gd name="connsiteX53" fmla="*/ 2375235 w 8464124"/>
              <a:gd name="connsiteY53" fmla="*/ 4454444 h 4674273"/>
              <a:gd name="connsiteX54" fmla="*/ 2467795 w 8464124"/>
              <a:gd name="connsiteY54" fmla="*/ 4431304 h 4674273"/>
              <a:gd name="connsiteX55" fmla="*/ 2641345 w 8464124"/>
              <a:gd name="connsiteY55" fmla="*/ 4315604 h 4674273"/>
              <a:gd name="connsiteX56" fmla="*/ 2641345 w 8464124"/>
              <a:gd name="connsiteY56" fmla="*/ 4315604 h 4674273"/>
              <a:gd name="connsiteX57" fmla="*/ 2641345 w 8464124"/>
              <a:gd name="connsiteY57" fmla="*/ 4315604 h 4674273"/>
              <a:gd name="connsiteX58" fmla="*/ 2710765 w 8464124"/>
              <a:gd name="connsiteY58" fmla="*/ 4176764 h 4674273"/>
              <a:gd name="connsiteX59" fmla="*/ 2456225 w 8464124"/>
              <a:gd name="connsiteY59" fmla="*/ 3702395 h 4674273"/>
              <a:gd name="connsiteX60" fmla="*/ 2109125 w 8464124"/>
              <a:gd name="connsiteY60" fmla="*/ 3771814 h 4674273"/>
              <a:gd name="connsiteX61" fmla="*/ 1924004 w 8464124"/>
              <a:gd name="connsiteY61" fmla="*/ 3100755 h 4674273"/>
              <a:gd name="connsiteX62" fmla="*/ 2085984 w 8464124"/>
              <a:gd name="connsiteY62" fmla="*/ 2545396 h 4674273"/>
              <a:gd name="connsiteX63" fmla="*/ 2699195 w 8464124"/>
              <a:gd name="connsiteY63" fmla="*/ 3424715 h 4674273"/>
              <a:gd name="connsiteX64" fmla="*/ 5047908 w 8464124"/>
              <a:gd name="connsiteY64" fmla="*/ 4662703 h 4674273"/>
              <a:gd name="connsiteX65" fmla="*/ 5360298 w 8464124"/>
              <a:gd name="connsiteY65" fmla="*/ 4674274 h 4674273"/>
              <a:gd name="connsiteX66" fmla="*/ 7674301 w 8464124"/>
              <a:gd name="connsiteY66" fmla="*/ 3760245 h 4674273"/>
              <a:gd name="connsiteX67" fmla="*/ 8403211 w 8464124"/>
              <a:gd name="connsiteY67" fmla="*/ 1434678 h 467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464124" h="4674273">
                <a:moveTo>
                  <a:pt x="3069436" y="682629"/>
                </a:moveTo>
                <a:cubicBezTo>
                  <a:pt x="2352095" y="682629"/>
                  <a:pt x="1727314" y="948739"/>
                  <a:pt x="1252944" y="1399968"/>
                </a:cubicBezTo>
                <a:cubicBezTo>
                  <a:pt x="593453" y="2047887"/>
                  <a:pt x="362053" y="3170175"/>
                  <a:pt x="778573" y="4049494"/>
                </a:cubicBezTo>
                <a:cubicBezTo>
                  <a:pt x="651303" y="4107344"/>
                  <a:pt x="234782" y="3980074"/>
                  <a:pt x="61232" y="3262735"/>
                </a:cubicBezTo>
                <a:cubicBezTo>
                  <a:pt x="-135458" y="2441267"/>
                  <a:pt x="153792" y="1515668"/>
                  <a:pt x="755433" y="914029"/>
                </a:cubicBezTo>
                <a:cubicBezTo>
                  <a:pt x="1357074" y="312390"/>
                  <a:pt x="2155405" y="0"/>
                  <a:pt x="3081006" y="0"/>
                </a:cubicBezTo>
                <a:cubicBezTo>
                  <a:pt x="3185136" y="0"/>
                  <a:pt x="3289266" y="0"/>
                  <a:pt x="3393396" y="11570"/>
                </a:cubicBezTo>
                <a:cubicBezTo>
                  <a:pt x="4295857" y="92560"/>
                  <a:pt x="5094188" y="497509"/>
                  <a:pt x="5742108" y="1237988"/>
                </a:cubicBezTo>
                <a:cubicBezTo>
                  <a:pt x="6031359" y="1573518"/>
                  <a:pt x="6239619" y="1897477"/>
                  <a:pt x="6355319" y="2117307"/>
                </a:cubicBezTo>
                <a:cubicBezTo>
                  <a:pt x="6471020" y="1920617"/>
                  <a:pt x="6505729" y="1677648"/>
                  <a:pt x="6517299" y="1561948"/>
                </a:cubicBezTo>
                <a:cubicBezTo>
                  <a:pt x="6528870" y="1353688"/>
                  <a:pt x="6471020" y="1052869"/>
                  <a:pt x="6332179" y="890889"/>
                </a:cubicBezTo>
                <a:cubicBezTo>
                  <a:pt x="6239619" y="971879"/>
                  <a:pt x="6112349" y="995019"/>
                  <a:pt x="5985079" y="960309"/>
                </a:cubicBezTo>
                <a:cubicBezTo>
                  <a:pt x="5776819" y="914029"/>
                  <a:pt x="5672688" y="694199"/>
                  <a:pt x="5730539" y="497509"/>
                </a:cubicBezTo>
                <a:cubicBezTo>
                  <a:pt x="5742108" y="451229"/>
                  <a:pt x="5776819" y="404949"/>
                  <a:pt x="5799958" y="358669"/>
                </a:cubicBezTo>
                <a:cubicBezTo>
                  <a:pt x="5799958" y="358669"/>
                  <a:pt x="5799958" y="358669"/>
                  <a:pt x="5799958" y="358669"/>
                </a:cubicBezTo>
                <a:cubicBezTo>
                  <a:pt x="5799958" y="358669"/>
                  <a:pt x="5799958" y="358669"/>
                  <a:pt x="5799958" y="358669"/>
                </a:cubicBezTo>
                <a:cubicBezTo>
                  <a:pt x="5846239" y="300820"/>
                  <a:pt x="5904089" y="266110"/>
                  <a:pt x="5973509" y="242970"/>
                </a:cubicBezTo>
                <a:cubicBezTo>
                  <a:pt x="6019789" y="231400"/>
                  <a:pt x="6054499" y="231400"/>
                  <a:pt x="6077639" y="219830"/>
                </a:cubicBezTo>
                <a:cubicBezTo>
                  <a:pt x="6609859" y="161980"/>
                  <a:pt x="7223070" y="809899"/>
                  <a:pt x="7130510" y="1770207"/>
                </a:cubicBezTo>
                <a:cubicBezTo>
                  <a:pt x="7072660" y="2406556"/>
                  <a:pt x="6586720" y="3181745"/>
                  <a:pt x="5614838" y="3204885"/>
                </a:cubicBezTo>
                <a:cubicBezTo>
                  <a:pt x="5117328" y="3216455"/>
                  <a:pt x="4747087" y="3031336"/>
                  <a:pt x="4550397" y="2799936"/>
                </a:cubicBezTo>
                <a:cubicBezTo>
                  <a:pt x="4446267" y="2672666"/>
                  <a:pt x="4330567" y="2464406"/>
                  <a:pt x="4353707" y="2233007"/>
                </a:cubicBezTo>
                <a:cubicBezTo>
                  <a:pt x="4353707" y="2221437"/>
                  <a:pt x="4353707" y="2186727"/>
                  <a:pt x="4365277" y="2163587"/>
                </a:cubicBezTo>
                <a:cubicBezTo>
                  <a:pt x="4365277" y="2152017"/>
                  <a:pt x="4365277" y="2152017"/>
                  <a:pt x="4376847" y="2140447"/>
                </a:cubicBezTo>
                <a:cubicBezTo>
                  <a:pt x="4376847" y="2128877"/>
                  <a:pt x="4388417" y="2117307"/>
                  <a:pt x="4388417" y="2105737"/>
                </a:cubicBezTo>
                <a:cubicBezTo>
                  <a:pt x="4399987" y="2071027"/>
                  <a:pt x="4411557" y="2047887"/>
                  <a:pt x="4434697" y="2013177"/>
                </a:cubicBezTo>
                <a:lnTo>
                  <a:pt x="4434697" y="2013177"/>
                </a:lnTo>
                <a:cubicBezTo>
                  <a:pt x="4527257" y="1897477"/>
                  <a:pt x="4689237" y="1839627"/>
                  <a:pt x="4839648" y="1885907"/>
                </a:cubicBezTo>
                <a:cubicBezTo>
                  <a:pt x="5036338" y="1943757"/>
                  <a:pt x="5152038" y="2163587"/>
                  <a:pt x="5094188" y="2360277"/>
                </a:cubicBezTo>
                <a:cubicBezTo>
                  <a:pt x="5082618" y="2406556"/>
                  <a:pt x="5059478" y="2441267"/>
                  <a:pt x="5036338" y="2475976"/>
                </a:cubicBezTo>
                <a:cubicBezTo>
                  <a:pt x="5117328" y="2556966"/>
                  <a:pt x="5302448" y="2637956"/>
                  <a:pt x="5580128" y="2614816"/>
                </a:cubicBezTo>
                <a:cubicBezTo>
                  <a:pt x="5684258" y="2603246"/>
                  <a:pt x="5753679" y="2580106"/>
                  <a:pt x="5799958" y="2568536"/>
                </a:cubicBezTo>
                <a:cubicBezTo>
                  <a:pt x="5626408" y="2198297"/>
                  <a:pt x="4828078" y="821469"/>
                  <a:pt x="3323976" y="694199"/>
                </a:cubicBezTo>
                <a:cubicBezTo>
                  <a:pt x="3242986" y="682629"/>
                  <a:pt x="3150426" y="682629"/>
                  <a:pt x="3069436" y="682629"/>
                </a:cubicBezTo>
                <a:close/>
                <a:moveTo>
                  <a:pt x="8403211" y="1434678"/>
                </a:moveTo>
                <a:cubicBezTo>
                  <a:pt x="8229661" y="705769"/>
                  <a:pt x="7813141" y="590069"/>
                  <a:pt x="7685871" y="647919"/>
                </a:cubicBezTo>
                <a:cubicBezTo>
                  <a:pt x="8113961" y="1515668"/>
                  <a:pt x="7870991" y="2649526"/>
                  <a:pt x="7211500" y="3285875"/>
                </a:cubicBezTo>
                <a:cubicBezTo>
                  <a:pt x="6737130" y="3748675"/>
                  <a:pt x="6112349" y="4003214"/>
                  <a:pt x="5395008" y="4003214"/>
                </a:cubicBezTo>
                <a:cubicBezTo>
                  <a:pt x="5314018" y="4003214"/>
                  <a:pt x="5221458" y="4003214"/>
                  <a:pt x="5140468" y="3991644"/>
                </a:cubicBezTo>
                <a:cubicBezTo>
                  <a:pt x="3647936" y="3864375"/>
                  <a:pt x="2849605" y="2487546"/>
                  <a:pt x="2652915" y="2105737"/>
                </a:cubicBezTo>
                <a:cubicBezTo>
                  <a:pt x="2710765" y="2082597"/>
                  <a:pt x="2780185" y="2059457"/>
                  <a:pt x="2872745" y="2059457"/>
                </a:cubicBezTo>
                <a:cubicBezTo>
                  <a:pt x="3161996" y="2036317"/>
                  <a:pt x="3335546" y="2117307"/>
                  <a:pt x="3416536" y="2198297"/>
                </a:cubicBezTo>
                <a:cubicBezTo>
                  <a:pt x="3393396" y="2233007"/>
                  <a:pt x="3370256" y="2267717"/>
                  <a:pt x="3358686" y="2313997"/>
                </a:cubicBezTo>
                <a:cubicBezTo>
                  <a:pt x="3300836" y="2510687"/>
                  <a:pt x="3416536" y="2730516"/>
                  <a:pt x="3613226" y="2788366"/>
                </a:cubicBezTo>
                <a:cubicBezTo>
                  <a:pt x="3763636" y="2834646"/>
                  <a:pt x="3925617" y="2776796"/>
                  <a:pt x="4018177" y="2661096"/>
                </a:cubicBezTo>
                <a:lnTo>
                  <a:pt x="4018177" y="2661096"/>
                </a:lnTo>
                <a:cubicBezTo>
                  <a:pt x="4041317" y="2637956"/>
                  <a:pt x="4052887" y="2603246"/>
                  <a:pt x="4064456" y="2568536"/>
                </a:cubicBezTo>
                <a:cubicBezTo>
                  <a:pt x="4064456" y="2556966"/>
                  <a:pt x="4076027" y="2545396"/>
                  <a:pt x="4076027" y="2533826"/>
                </a:cubicBezTo>
                <a:cubicBezTo>
                  <a:pt x="4076027" y="2522256"/>
                  <a:pt x="4076027" y="2522256"/>
                  <a:pt x="4087597" y="2510687"/>
                </a:cubicBezTo>
                <a:cubicBezTo>
                  <a:pt x="4099167" y="2487546"/>
                  <a:pt x="4099167" y="2464406"/>
                  <a:pt x="4099167" y="2441267"/>
                </a:cubicBezTo>
                <a:cubicBezTo>
                  <a:pt x="4122307" y="2209867"/>
                  <a:pt x="4006606" y="2001607"/>
                  <a:pt x="3902477" y="1874337"/>
                </a:cubicBezTo>
                <a:cubicBezTo>
                  <a:pt x="3705786" y="1654508"/>
                  <a:pt x="3335546" y="1457818"/>
                  <a:pt x="2838035" y="1469388"/>
                </a:cubicBezTo>
                <a:cubicBezTo>
                  <a:pt x="1866154" y="1492528"/>
                  <a:pt x="1380214" y="2256147"/>
                  <a:pt x="1322364" y="2904066"/>
                </a:cubicBezTo>
                <a:cubicBezTo>
                  <a:pt x="1229804" y="3875944"/>
                  <a:pt x="1843014" y="4512294"/>
                  <a:pt x="2375235" y="4454444"/>
                </a:cubicBezTo>
                <a:cubicBezTo>
                  <a:pt x="2398375" y="4454444"/>
                  <a:pt x="2433085" y="4442874"/>
                  <a:pt x="2467795" y="4431304"/>
                </a:cubicBezTo>
                <a:cubicBezTo>
                  <a:pt x="2537215" y="4408164"/>
                  <a:pt x="2595065" y="4373454"/>
                  <a:pt x="2641345" y="4315604"/>
                </a:cubicBezTo>
                <a:cubicBezTo>
                  <a:pt x="2641345" y="4315604"/>
                  <a:pt x="2641345" y="4315604"/>
                  <a:pt x="2641345" y="4315604"/>
                </a:cubicBezTo>
                <a:cubicBezTo>
                  <a:pt x="2641345" y="4315604"/>
                  <a:pt x="2641345" y="4315604"/>
                  <a:pt x="2641345" y="4315604"/>
                </a:cubicBezTo>
                <a:cubicBezTo>
                  <a:pt x="2676055" y="4280894"/>
                  <a:pt x="2699195" y="4234614"/>
                  <a:pt x="2710765" y="4176764"/>
                </a:cubicBezTo>
                <a:cubicBezTo>
                  <a:pt x="2768615" y="3980074"/>
                  <a:pt x="2652915" y="3760245"/>
                  <a:pt x="2456225" y="3702395"/>
                </a:cubicBezTo>
                <a:cubicBezTo>
                  <a:pt x="2328955" y="3667685"/>
                  <a:pt x="2201685" y="3690825"/>
                  <a:pt x="2109125" y="3771814"/>
                </a:cubicBezTo>
                <a:cubicBezTo>
                  <a:pt x="1970284" y="3609835"/>
                  <a:pt x="1912434" y="3309015"/>
                  <a:pt x="1924004" y="3100755"/>
                </a:cubicBezTo>
                <a:cubicBezTo>
                  <a:pt x="1935574" y="2985056"/>
                  <a:pt x="1970284" y="2742086"/>
                  <a:pt x="2085984" y="2545396"/>
                </a:cubicBezTo>
                <a:cubicBezTo>
                  <a:pt x="2201685" y="2765226"/>
                  <a:pt x="2409945" y="3100755"/>
                  <a:pt x="2699195" y="3424715"/>
                </a:cubicBezTo>
                <a:cubicBezTo>
                  <a:pt x="3358686" y="4165194"/>
                  <a:pt x="4145447" y="4581713"/>
                  <a:pt x="5047908" y="4662703"/>
                </a:cubicBezTo>
                <a:cubicBezTo>
                  <a:pt x="5152038" y="4674274"/>
                  <a:pt x="5256168" y="4674274"/>
                  <a:pt x="5360298" y="4674274"/>
                </a:cubicBezTo>
                <a:cubicBezTo>
                  <a:pt x="6274329" y="4674274"/>
                  <a:pt x="7072660" y="4361884"/>
                  <a:pt x="7674301" y="3760245"/>
                </a:cubicBezTo>
                <a:cubicBezTo>
                  <a:pt x="8310652" y="3181745"/>
                  <a:pt x="8599902" y="2256147"/>
                  <a:pt x="8403211" y="1434678"/>
                </a:cubicBezTo>
                <a:close/>
              </a:path>
            </a:pathLst>
          </a:custGeom>
          <a:solidFill>
            <a:srgbClr val="FFFFFF">
              <a:alpha val="3137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NZ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B0F3F1A-3958-41B3-86CD-2C20DAC8C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6080" y="3734222"/>
            <a:ext cx="3315318" cy="4148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8487D4E-6897-42F1-8213-02626AEA15A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816080" y="2420888"/>
            <a:ext cx="3985427" cy="93610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 descr="hello">
            <a:extLst>
              <a:ext uri="{FF2B5EF4-FFF2-40B4-BE49-F238E27FC236}">
                <a16:creationId xmlns:a16="http://schemas.microsoft.com/office/drawing/2014/main" id="{8EDBD20D-5E83-4307-A596-00CBA6E829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0642" y="1860390"/>
            <a:ext cx="2988133" cy="2792746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Use an icon from iconography page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*Remember to delete this text box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80ED14A-B941-51A6-B1B4-7A64A0CE6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8568" y="6134608"/>
            <a:ext cx="576064" cy="3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5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B57DDB5-234A-4329-AF8B-9F1C8F1E7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271464" y="1554533"/>
            <a:ext cx="2700133" cy="26844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689C752-BAD9-4709-93A6-518A3638B2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363325" y="6188884"/>
            <a:ext cx="479426" cy="265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FF806-7B61-4E44-9B78-51FD129F07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861380"/>
            <a:ext cx="6096012" cy="609601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E160FE2-905E-4080-96E2-506A9DAE4DD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8568" y="6134608"/>
            <a:ext cx="576064" cy="323542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1D9C90D-972F-4B86-B84A-C6A32A0AFD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16080" y="3518198"/>
            <a:ext cx="3315318" cy="4148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See you in 10 minutes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EA45C93-1583-44A4-A0C5-77B8EB9EA48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816080" y="2420888"/>
            <a:ext cx="3985427" cy="936104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Time for a break!</a:t>
            </a:r>
          </a:p>
        </p:txBody>
      </p:sp>
    </p:spTree>
    <p:extLst>
      <p:ext uri="{BB962C8B-B14F-4D97-AF65-F5344CB8AC3E}">
        <p14:creationId xmlns:p14="http://schemas.microsoft.com/office/powerpoint/2010/main" val="2836498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F7B26B9-FFD2-4B1F-B9B1-AB3E866AE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50" r="35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EB3E833-3479-459D-994B-37F83BA93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444" y="2494757"/>
            <a:ext cx="10336362" cy="35817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69BB54-FA45-45BE-9DAF-3A0C1254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81075"/>
            <a:ext cx="10514013" cy="1025526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9E90D5-F650-78B7-A65C-F9DF497EF6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417" y="5876925"/>
            <a:ext cx="2273436" cy="436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7694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ountain, sky, outdoor, nature&#10;&#10;Description automatically generated">
            <a:extLst>
              <a:ext uri="{FF2B5EF4-FFF2-40B4-BE49-F238E27FC236}">
                <a16:creationId xmlns:a16="http://schemas.microsoft.com/office/drawing/2014/main" id="{A5E068CE-BE8B-4946-ACF7-894701274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AE105D-F9D5-2BB1-8C7B-052842754403}"/>
              </a:ext>
            </a:extLst>
          </p:cNvPr>
          <p:cNvSpPr/>
          <p:nvPr userDrawn="1"/>
        </p:nvSpPr>
        <p:spPr>
          <a:xfrm>
            <a:off x="-5865" y="0"/>
            <a:ext cx="12192000" cy="68580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C95B44-2CB5-43B8-B808-8C4B72C7F869}"/>
              </a:ext>
            </a:extLst>
          </p:cNvPr>
          <p:cNvSpPr txBox="1"/>
          <p:nvPr userDrawn="1"/>
        </p:nvSpPr>
        <p:spPr>
          <a:xfrm>
            <a:off x="4089264" y="3044279"/>
            <a:ext cx="336556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n-lt"/>
              </a:rPr>
              <a:t>Thank you!</a:t>
            </a:r>
            <a:endParaRPr lang="en-NZ" sz="4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D069E74-FE0B-406D-920D-F003D0589C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8168" y="3175915"/>
            <a:ext cx="506167" cy="5061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8BC41D-D900-E6B7-7AA6-D607285CB5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417" y="5876925"/>
            <a:ext cx="2273436" cy="436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218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133B8-5AF8-4887-94C4-77E19D60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81075"/>
            <a:ext cx="10514013" cy="102552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6E9C2-22EB-44E6-87D0-EF8B7FC07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7" y="2276872"/>
            <a:ext cx="10512425" cy="34921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accent5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accent5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accent5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B60B0CF-B24A-66F4-5308-60E1EF97C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8568" y="6134608"/>
            <a:ext cx="576064" cy="3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68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657" userDrawn="1">
          <p15:clr>
            <a:srgbClr val="FBAE40"/>
          </p15:clr>
        </p15:guide>
        <p15:guide id="4" pos="529" userDrawn="1">
          <p15:clr>
            <a:srgbClr val="FBAE40"/>
          </p15:clr>
        </p15:guide>
        <p15:guide id="5" pos="7151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u mai Tāwh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7081085-DE76-7FB2-6CD6-6C466641D3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231904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B60B0CF-B24A-66F4-5308-60E1EF97CC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8568" y="6134608"/>
            <a:ext cx="576064" cy="3235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A6BE597-A7EA-D0E2-7B52-CE464EE4041B}"/>
              </a:ext>
            </a:extLst>
          </p:cNvPr>
          <p:cNvSpPr txBox="1"/>
          <p:nvPr userDrawn="1"/>
        </p:nvSpPr>
        <p:spPr>
          <a:xfrm>
            <a:off x="5640386" y="1122749"/>
            <a:ext cx="6246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rgbClr val="233563"/>
                </a:solidFill>
                <a:latin typeface="+mj-lt"/>
              </a:rPr>
              <a:t>Hau mai Tāwhiri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7122C7-D8A0-6F3D-E7A5-7E9AE2A406A9}"/>
              </a:ext>
            </a:extLst>
          </p:cNvPr>
          <p:cNvSpPr txBox="1"/>
          <p:nvPr userDrawn="1"/>
        </p:nvSpPr>
        <p:spPr>
          <a:xfrm>
            <a:off x="5715000" y="1981200"/>
            <a:ext cx="2932112" cy="337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rgbClr val="233563"/>
                </a:solidFill>
                <a:latin typeface="+mn-lt"/>
              </a:rPr>
              <a:t>Hau mai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rgbClr val="233563"/>
                </a:solidFill>
                <a:latin typeface="+mn-lt"/>
              </a:rPr>
              <a:t>Tāwhiri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rgbClr val="233563"/>
                </a:solidFill>
                <a:latin typeface="+mn-lt"/>
              </a:rPr>
              <a:t>Kia piki ake au,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rgbClr val="233563"/>
                </a:solidFill>
                <a:latin typeface="+mn-lt"/>
              </a:rPr>
              <a:t>Kia kake ake au,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rgbClr val="233563"/>
                </a:solidFill>
                <a:latin typeface="+mn-lt"/>
              </a:rPr>
              <a:t>Kia puta ake au,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rgbClr val="233563"/>
                </a:solidFill>
                <a:latin typeface="+mn-lt"/>
              </a:rPr>
              <a:t>Ki te whai ao, 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rgbClr val="233563"/>
                </a:solidFill>
                <a:latin typeface="+mn-lt"/>
              </a:rPr>
              <a:t>Ki te ao marama !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rgbClr val="233563"/>
                </a:solidFill>
                <a:latin typeface="+mn-lt"/>
              </a:rPr>
              <a:t>Hui e! Tāiki e!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035E4B-5042-4440-140D-48F83A25B753}"/>
              </a:ext>
            </a:extLst>
          </p:cNvPr>
          <p:cNvSpPr txBox="1"/>
          <p:nvPr userDrawn="1"/>
        </p:nvSpPr>
        <p:spPr>
          <a:xfrm>
            <a:off x="8534400" y="1981200"/>
            <a:ext cx="3048000" cy="337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rgbClr val="233563"/>
                </a:solidFill>
                <a:latin typeface="+mn-lt"/>
              </a:rPr>
              <a:t>I call upon you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rgbClr val="233563"/>
                </a:solidFill>
                <a:latin typeface="+mn-lt"/>
              </a:rPr>
              <a:t>Tāwhiri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rgbClr val="233563"/>
                </a:solidFill>
                <a:latin typeface="+mn-lt"/>
              </a:rPr>
              <a:t>To raise me up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rgbClr val="233563"/>
                </a:solidFill>
                <a:latin typeface="+mn-lt"/>
              </a:rPr>
              <a:t>To lift me up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rgbClr val="233563"/>
                </a:solidFill>
                <a:latin typeface="+mn-lt"/>
              </a:rPr>
              <a:t>To propel me forward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rgbClr val="233563"/>
                </a:solidFill>
                <a:latin typeface="+mn-lt"/>
              </a:rPr>
              <a:t>into the new world, 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rgbClr val="233563"/>
                </a:solidFill>
                <a:latin typeface="+mn-lt"/>
              </a:rPr>
              <a:t>the world of light!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rgbClr val="233563"/>
                </a:solidFill>
                <a:latin typeface="+mn-lt"/>
              </a:rPr>
              <a:t>I commit! I am ready!</a:t>
            </a:r>
          </a:p>
        </p:txBody>
      </p:sp>
    </p:spTree>
    <p:extLst>
      <p:ext uri="{BB962C8B-B14F-4D97-AF65-F5344CB8AC3E}">
        <p14:creationId xmlns:p14="http://schemas.microsoft.com/office/powerpoint/2010/main" val="271992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57">
          <p15:clr>
            <a:srgbClr val="FBAE40"/>
          </p15:clr>
        </p15:guide>
        <p15:guide id="4" pos="529">
          <p15:clr>
            <a:srgbClr val="FBAE40"/>
          </p15:clr>
        </p15:guide>
        <p15:guide id="5" pos="7151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u mai Tāwh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31B88-1AEE-4130-D9A0-0AC0D59F5B43}"/>
              </a:ext>
            </a:extLst>
          </p:cNvPr>
          <p:cNvSpPr/>
          <p:nvPr userDrawn="1"/>
        </p:nvSpPr>
        <p:spPr>
          <a:xfrm>
            <a:off x="5231904" y="0"/>
            <a:ext cx="69600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n>
                <a:noFill/>
              </a:ln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081085-DE76-7FB2-6CD6-6C466641D3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231904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B60B0CF-B24A-66F4-5308-60E1EF97CC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8568" y="6134608"/>
            <a:ext cx="576064" cy="3235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A6BE597-A7EA-D0E2-7B52-CE464EE4041B}"/>
              </a:ext>
            </a:extLst>
          </p:cNvPr>
          <p:cNvSpPr txBox="1"/>
          <p:nvPr userDrawn="1"/>
        </p:nvSpPr>
        <p:spPr>
          <a:xfrm>
            <a:off x="5640386" y="1122749"/>
            <a:ext cx="6246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chemeClr val="bg1"/>
                </a:solidFill>
                <a:latin typeface="+mj-lt"/>
              </a:rPr>
              <a:t>Hau mai Tāwhiri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7122C7-D8A0-6F3D-E7A5-7E9AE2A406A9}"/>
              </a:ext>
            </a:extLst>
          </p:cNvPr>
          <p:cNvSpPr txBox="1"/>
          <p:nvPr userDrawn="1"/>
        </p:nvSpPr>
        <p:spPr>
          <a:xfrm>
            <a:off x="5715000" y="1981200"/>
            <a:ext cx="2932112" cy="337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chemeClr val="bg1"/>
                </a:solidFill>
                <a:latin typeface="+mn-lt"/>
              </a:rPr>
              <a:t>Hau mai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chemeClr val="bg1"/>
                </a:solidFill>
                <a:latin typeface="+mn-lt"/>
              </a:rPr>
              <a:t>Tāwhiri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chemeClr val="bg1"/>
                </a:solidFill>
                <a:latin typeface="+mn-lt"/>
              </a:rPr>
              <a:t>Kia piki ake au,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chemeClr val="bg1"/>
                </a:solidFill>
                <a:latin typeface="+mn-lt"/>
              </a:rPr>
              <a:t>Kia kake ake au,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chemeClr val="bg1"/>
                </a:solidFill>
                <a:latin typeface="+mn-lt"/>
              </a:rPr>
              <a:t>Kia puta ake au,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chemeClr val="bg1"/>
                </a:solidFill>
                <a:latin typeface="+mn-lt"/>
              </a:rPr>
              <a:t>Ki te whai ao, 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chemeClr val="bg1"/>
                </a:solidFill>
                <a:latin typeface="+mn-lt"/>
              </a:rPr>
              <a:t>Ki te ao marama !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chemeClr val="bg1"/>
                </a:solidFill>
                <a:latin typeface="+mn-lt"/>
              </a:rPr>
              <a:t>Hui e! Tāiki e!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035E4B-5042-4440-140D-48F83A25B753}"/>
              </a:ext>
            </a:extLst>
          </p:cNvPr>
          <p:cNvSpPr txBox="1"/>
          <p:nvPr userDrawn="1"/>
        </p:nvSpPr>
        <p:spPr>
          <a:xfrm>
            <a:off x="8534400" y="1981200"/>
            <a:ext cx="3048000" cy="337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chemeClr val="bg1"/>
                </a:solidFill>
                <a:latin typeface="+mn-lt"/>
              </a:rPr>
              <a:t>I call upon you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chemeClr val="bg1"/>
                </a:solidFill>
                <a:latin typeface="+mn-lt"/>
              </a:rPr>
              <a:t>Tāwhiri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chemeClr val="bg1"/>
                </a:solidFill>
                <a:latin typeface="+mn-lt"/>
              </a:rPr>
              <a:t>To raise me up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chemeClr val="bg1"/>
                </a:solidFill>
                <a:latin typeface="+mn-lt"/>
              </a:rPr>
              <a:t>To lift me up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chemeClr val="bg1"/>
                </a:solidFill>
                <a:latin typeface="+mn-lt"/>
              </a:rPr>
              <a:t>To propel me forward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chemeClr val="bg1"/>
                </a:solidFill>
                <a:latin typeface="+mn-lt"/>
              </a:rPr>
              <a:t>into the new world, 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chemeClr val="bg1"/>
                </a:solidFill>
                <a:latin typeface="+mn-lt"/>
              </a:rPr>
              <a:t>the world of light!</a:t>
            </a:r>
          </a:p>
          <a:p>
            <a:pPr>
              <a:lnSpc>
                <a:spcPct val="150000"/>
              </a:lnSpc>
            </a:pPr>
            <a:r>
              <a:rPr lang="en-NZ" sz="1800" b="0" dirty="0">
                <a:solidFill>
                  <a:schemeClr val="bg1"/>
                </a:solidFill>
                <a:latin typeface="+mn-lt"/>
              </a:rPr>
              <a:t>I commit! I am ready!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15B1DFC-6739-169E-A961-97CA21ABEE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8568" y="6134608"/>
            <a:ext cx="576064" cy="3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26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57">
          <p15:clr>
            <a:srgbClr val="FBAE40"/>
          </p15:clr>
        </p15:guide>
        <p15:guide id="4" pos="529">
          <p15:clr>
            <a:srgbClr val="FBAE40"/>
          </p15:clr>
        </p15:guide>
        <p15:guide id="5" pos="7151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E11B284-A696-8202-076E-FE42E0DCF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8568" y="6134608"/>
            <a:ext cx="576064" cy="3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7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480AA-F703-4CFD-A672-2837F864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375446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accent1"/>
                </a:solidFill>
                <a:latin typeface="Open Sans 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01631-6618-4CF4-8602-F503490C8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301208"/>
            <a:ext cx="10515600" cy="79161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6D423A-361B-D76B-2EE5-2E882999D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8568" y="6134608"/>
            <a:ext cx="576064" cy="3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4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436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814E-9CBC-4CE4-99CC-C5E23D06C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26" y="769937"/>
            <a:ext cx="10515600" cy="565150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accent1"/>
                </a:solidFill>
                <a:latin typeface="Open Sans 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46107-6DFA-49A9-AF1F-92F31C228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2817"/>
            <a:ext cx="5181600" cy="431524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accent5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accent5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accent5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BEE11-2318-4318-BD10-1C01471B2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72816"/>
            <a:ext cx="5181600" cy="431524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accent5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accent5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accent5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BE4711-3B46-4C76-087B-5903D3789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8568" y="6134608"/>
            <a:ext cx="576064" cy="3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1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482" userDrawn="1">
          <p15:clr>
            <a:srgbClr val="FBAE40"/>
          </p15:clr>
        </p15:guide>
        <p15:guide id="6" orient="horz" pos="22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4DDEF-864E-4B7D-AA32-DB7B281E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692150"/>
            <a:ext cx="10515600" cy="64770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  <a:latin typeface="Open Sans 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8BAE2-94FB-4F86-91E7-F6344F627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725" y="1484783"/>
            <a:ext cx="5157787" cy="647701"/>
          </a:xfrm>
        </p:spPr>
        <p:txBody>
          <a:bodyPr anchor="ctr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0EF84-82CE-437E-B114-E5468A7C7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71761"/>
            <a:ext cx="5157787" cy="342106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accent5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accent5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accent5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B6FAF2-C097-4546-A97F-8C000E94D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137" y="1484784"/>
            <a:ext cx="5183188" cy="647700"/>
          </a:xfrm>
        </p:spPr>
        <p:txBody>
          <a:bodyPr anchor="ctr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15E86-A0E6-4F0C-BF0A-D5250E865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71761"/>
            <a:ext cx="5183188" cy="342106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accent5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accent5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accent5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8F51918-68AC-1AC4-1401-8E2BA2DC54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8568" y="6134608"/>
            <a:ext cx="576064" cy="3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59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151" userDrawn="1">
          <p15:clr>
            <a:srgbClr val="FBAE40"/>
          </p15:clr>
        </p15:guide>
        <p15:guide id="4" pos="529" userDrawn="1">
          <p15:clr>
            <a:srgbClr val="FBAE40"/>
          </p15:clr>
        </p15:guide>
        <p15:guide id="5" orient="horz" pos="436" userDrawn="1">
          <p15:clr>
            <a:srgbClr val="FBAE40"/>
          </p15:clr>
        </p15:guide>
        <p15:guide id="6" orient="horz" pos="22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A9AFB-1CE3-4C35-9623-E646A998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692696"/>
            <a:ext cx="10515600" cy="864319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60ACEB2-D687-1724-F8D4-81B1E2B9FF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8568" y="6134608"/>
            <a:ext cx="576064" cy="3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93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436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pos="529" userDrawn="1">
          <p15:clr>
            <a:srgbClr val="FBAE40"/>
          </p15:clr>
        </p15:guide>
        <p15:guide id="6" pos="71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60B51B-95FC-4AB5-9C4C-C66C9CFE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8B670-F1AA-4D7E-9387-C8020B4D9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D85AC-ACAA-4699-BCCC-8A714F7CE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A9D1F-25D2-4BA4-9E05-549456620462}" type="datetimeFigureOut">
              <a:rPr lang="en-NZ" smtClean="0"/>
              <a:t>24/10/2025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F775D-FDB7-4A67-9C20-384A0A8FE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92C5A-BA2A-4682-BE26-6171FC0A5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9C82-35B5-4E40-B4A0-C1CDEE1BBE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065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7" r:id="rId4"/>
    <p:sldLayoutId id="2147483655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9" r:id="rId12"/>
    <p:sldLayoutId id="2147483662" r:id="rId13"/>
    <p:sldLayoutId id="2147483664" r:id="rId14"/>
    <p:sldLayoutId id="2147483661" r:id="rId15"/>
    <p:sldLayoutId id="2147483663" r:id="rId16"/>
    <p:sldLayoutId id="2147483665" r:id="rId17"/>
    <p:sldLayoutId id="214748366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5ADE0282-DD8B-4E28-86DB-13DD9F32AD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Issued 9:30am 24 Oct 2025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B0F505-90C0-41DB-A69B-31D69068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55674"/>
            <a:ext cx="10514013" cy="1025526"/>
          </a:xfrm>
        </p:spPr>
        <p:txBody>
          <a:bodyPr>
            <a:normAutofit/>
          </a:bodyPr>
          <a:lstStyle/>
          <a:p>
            <a:r>
              <a:rPr lang="en-NZ" dirty="0"/>
              <a:t>Outlook for Labour Day event</a:t>
            </a:r>
          </a:p>
        </p:txBody>
      </p:sp>
    </p:spTree>
    <p:extLst>
      <p:ext uri="{BB962C8B-B14F-4D97-AF65-F5344CB8AC3E}">
        <p14:creationId xmlns:p14="http://schemas.microsoft.com/office/powerpoint/2010/main" val="375157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D393548-96B1-32F1-8935-63B86D1E3149}"/>
              </a:ext>
            </a:extLst>
          </p:cNvPr>
          <p:cNvSpPr txBox="1">
            <a:spLocks/>
          </p:cNvSpPr>
          <p:nvPr/>
        </p:nvSpPr>
        <p:spPr>
          <a:xfrm>
            <a:off x="292351" y="390666"/>
            <a:ext cx="9371194" cy="733284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mi-NZ" sz="30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Rainfall outlook for the week</a:t>
            </a:r>
            <a:endParaRPr lang="en-NZ" sz="300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3198A6-ECE1-84DB-75C7-B6A3F1CBD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280" y="961025"/>
            <a:ext cx="9994020" cy="52691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94BAA5-6D7D-5C45-3B75-18D55B255348}"/>
              </a:ext>
            </a:extLst>
          </p:cNvPr>
          <p:cNvSpPr txBox="1"/>
          <p:nvPr/>
        </p:nvSpPr>
        <p:spPr>
          <a:xfrm>
            <a:off x="4838700" y="6267279"/>
            <a:ext cx="5443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b="1" dirty="0">
                <a:solidFill>
                  <a:schemeClr val="bg1"/>
                </a:solidFill>
              </a:rPr>
              <a:t>Next main event arrives Mon, lingers Tue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C1630-2D95-F467-585A-C76876A7E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80" y="6247981"/>
            <a:ext cx="2591162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5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"/>
    </mc:Choice>
    <mc:Fallback xmlns="">
      <p:transition spd="slow" advTm="333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D393548-96B1-32F1-8935-63B86D1E3149}"/>
              </a:ext>
            </a:extLst>
          </p:cNvPr>
          <p:cNvSpPr txBox="1">
            <a:spLocks/>
          </p:cNvSpPr>
          <p:nvPr/>
        </p:nvSpPr>
        <p:spPr>
          <a:xfrm>
            <a:off x="292350" y="390666"/>
            <a:ext cx="10528049" cy="5248134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mi-NZ" sz="3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Weather </a:t>
            </a:r>
            <a:r>
              <a:rPr lang="mi-NZ" sz="3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headlines</a:t>
            </a:r>
            <a:endParaRPr lang="mi-NZ" sz="3000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endParaRPr lang="mi-NZ" sz="3000" b="0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Waikato: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typically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50-70mm for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the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event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with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100-120mm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possible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about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Tongariro.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Late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Monday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into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Tuesday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.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Thunderstorms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are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possible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Tuesday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morning</a:t>
            </a:r>
            <a:r>
              <a:rPr lang="mi-NZ" sz="2400" b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.</a:t>
            </a:r>
            <a:endParaRPr lang="mi-NZ" sz="2400" b="0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mi-NZ" sz="2400" b="0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Tararua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Range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: 80-110mm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late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Monday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iinto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Tuesday</a:t>
            </a:r>
            <a:endParaRPr lang="mi-NZ" sz="2400" b="0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mi-NZ" sz="2400" b="0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WCRC: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Initially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, 40-60mm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with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the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next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front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about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the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Alps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in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Westland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, 10-15mm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elsewhere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.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Then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, 80-110mm for </a:t>
            </a:r>
            <a:r>
              <a:rPr lang="mi-NZ" sz="2400" b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Buller</a:t>
            </a:r>
            <a:r>
              <a:rPr lang="mi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and </a:t>
            </a:r>
            <a:r>
              <a:rPr lang="en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Grey, with 120mm for the Ranges of northern Westland. Mostly Monday.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400" b="0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b="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Note: Strengthening northwest gales on Monday ahead of the front – warning possible for South Taranaki, Central Plateau, Wellington and Wairarapa</a:t>
            </a:r>
            <a:endParaRPr lang="mi-NZ" sz="2400" b="0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mi-NZ" sz="2400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mi-NZ" sz="2500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endParaRPr lang="en-NZ" sz="3000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451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"/>
    </mc:Choice>
    <mc:Fallback xmlns="">
      <p:transition spd="slow" advTm="333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9DEBA-2CBB-2ACE-C564-09CDB3E85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AAE56EC-91C6-186E-85FE-13CF47CBB146}"/>
              </a:ext>
            </a:extLst>
          </p:cNvPr>
          <p:cNvSpPr txBox="1">
            <a:spLocks/>
          </p:cNvSpPr>
          <p:nvPr/>
        </p:nvSpPr>
        <p:spPr>
          <a:xfrm>
            <a:off x="306256" y="421768"/>
            <a:ext cx="9371194" cy="733284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mi-NZ" sz="3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Rainfall</a:t>
            </a:r>
            <a:r>
              <a:rPr lang="mi-NZ" sz="3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for </a:t>
            </a:r>
            <a:r>
              <a:rPr lang="mi-NZ" sz="3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late</a:t>
            </a:r>
            <a:r>
              <a:rPr lang="mi-NZ" sz="3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mi-NZ" sz="3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next</a:t>
            </a:r>
            <a:r>
              <a:rPr lang="mi-NZ" sz="3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mi-NZ" sz="3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week</a:t>
            </a:r>
            <a:r>
              <a:rPr lang="mi-NZ" sz="3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and </a:t>
            </a:r>
            <a:r>
              <a:rPr lang="mi-NZ" sz="3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beyond</a:t>
            </a:r>
            <a:r>
              <a:rPr lang="mi-NZ" sz="3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endParaRPr lang="en-NZ" sz="3000" u="sng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692E0D-45DE-7E26-96E2-3FAFD67974FE}"/>
              </a:ext>
            </a:extLst>
          </p:cNvPr>
          <p:cNvSpPr txBox="1"/>
          <p:nvPr/>
        </p:nvSpPr>
        <p:spPr>
          <a:xfrm>
            <a:off x="575388" y="6143222"/>
            <a:ext cx="8832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i="1" dirty="0">
                <a:solidFill>
                  <a:schemeClr val="bg1"/>
                </a:solidFill>
              </a:rPr>
              <a:t>Monday 27 Oct to Sunday 2 Nov           Monday 3 Nov to Sunday 9 Nov          Monday 10 Nov to Sunday 16 Nov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D334C-57F2-BD07-DE1F-79D65B8A3B77}"/>
              </a:ext>
            </a:extLst>
          </p:cNvPr>
          <p:cNvSpPr txBox="1"/>
          <p:nvPr/>
        </p:nvSpPr>
        <p:spPr>
          <a:xfrm>
            <a:off x="34212" y="1155052"/>
            <a:ext cx="1028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bg1"/>
                </a:solidFill>
              </a:rPr>
              <a:t>Weather returns to relatively benign following the Monday/Tuesday event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bg1"/>
                </a:solidFill>
              </a:rPr>
              <a:t>Several weak features (cold fronts) brings modest amounts of rain 1</a:t>
            </a:r>
            <a:r>
              <a:rPr lang="en-NZ" baseline="30000" dirty="0">
                <a:solidFill>
                  <a:schemeClr val="bg1"/>
                </a:solidFill>
              </a:rPr>
              <a:t>st</a:t>
            </a:r>
            <a:r>
              <a:rPr lang="en-NZ" dirty="0">
                <a:solidFill>
                  <a:schemeClr val="bg1"/>
                </a:solidFill>
              </a:rPr>
              <a:t> week in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bg1"/>
                </a:solidFill>
              </a:rPr>
              <a:t>Large high begins to dominate – perhaps a sign of a pattern shift to La Nina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bg1"/>
                </a:solidFill>
              </a:rPr>
              <a:t>Gradual drying pattern for the west, or, a return to ‘normal’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F4E3FE-50D3-72B3-FB95-9476F739A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88" y="2775647"/>
            <a:ext cx="2649329" cy="3182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472DD-1775-EBBE-DCC9-6D1E32588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775646"/>
            <a:ext cx="2649329" cy="3182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2F470A-0B06-7D0E-B975-BDC509AFF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971" y="2766315"/>
            <a:ext cx="2649329" cy="31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9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0"/>
    </mc:Choice>
    <mc:Fallback>
      <p:transition spd="slow" advTm="3330"/>
    </mc:Fallback>
  </mc:AlternateContent>
</p:sld>
</file>

<file path=ppt/theme/theme1.xml><?xml version="1.0" encoding="utf-8"?>
<a:theme xmlns:a="http://schemas.openxmlformats.org/drawingml/2006/main" name="Office Theme">
  <a:themeElements>
    <a:clrScheme name="MetService Theme">
      <a:dk1>
        <a:sysClr val="windowText" lastClr="000000"/>
      </a:dk1>
      <a:lt1>
        <a:sysClr val="window" lastClr="FFFFFF"/>
      </a:lt1>
      <a:dk2>
        <a:srgbClr val="29598D"/>
      </a:dk2>
      <a:lt2>
        <a:srgbClr val="FFFFFF"/>
      </a:lt2>
      <a:accent1>
        <a:srgbClr val="213564"/>
      </a:accent1>
      <a:accent2>
        <a:srgbClr val="F4BA2A"/>
      </a:accent2>
      <a:accent3>
        <a:srgbClr val="F38596"/>
      </a:accent3>
      <a:accent4>
        <a:srgbClr val="5393CE"/>
      </a:accent4>
      <a:accent5>
        <a:srgbClr val="5B5F5F"/>
      </a:accent5>
      <a:accent6>
        <a:srgbClr val="29598D"/>
      </a:accent6>
      <a:hlink>
        <a:srgbClr val="5393CE"/>
      </a:hlink>
      <a:folHlink>
        <a:srgbClr val="BD92DE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B9B03F3-EEA0-4421-832C-F12C1F52DB82}" vid="{398C5121-02B4-4C41-9331-E807EB164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D5A91E97F9B4EAD3B94D639D027E9" ma:contentTypeVersion="5" ma:contentTypeDescription="Create a new document." ma:contentTypeScope="" ma:versionID="42a0ae069d848e2637d63bc6db26ab01">
  <xsd:schema xmlns:xsd="http://www.w3.org/2001/XMLSchema" xmlns:xs="http://www.w3.org/2001/XMLSchema" xmlns:p="http://schemas.microsoft.com/office/2006/metadata/properties" xmlns:ns2="5481e0b5-b863-49a8-9c60-97a9020a4bcd" xmlns:ns3="15a1c8e7-98f9-4d6e-b2cd-96cebd48bc0f" targetNamespace="http://schemas.microsoft.com/office/2006/metadata/properties" ma:root="true" ma:fieldsID="e45f97ea4fb776db65aa0d3443a4bc6e" ns2:_="" ns3:_="">
    <xsd:import namespace="5481e0b5-b863-49a8-9c60-97a9020a4bcd"/>
    <xsd:import namespace="15a1c8e7-98f9-4d6e-b2cd-96cebd48bc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1e0b5-b863-49a8-9c60-97a9020a4b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1c8e7-98f9-4d6e-b2cd-96cebd48bc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23BD95-AE04-4B82-AFFD-F1C47152D0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81e0b5-b863-49a8-9c60-97a9020a4bcd"/>
    <ds:schemaRef ds:uri="15a1c8e7-98f9-4d6e-b2cd-96cebd48bc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A560C7-6BF0-4E3E-BC49-342975A3CC3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5481e0b5-b863-49a8-9c60-97a9020a4bcd"/>
    <ds:schemaRef ds:uri="http://purl.org/dc/elements/1.1/"/>
    <ds:schemaRef ds:uri="http://purl.org/dc/dcmitype/"/>
    <ds:schemaRef ds:uri="http://schemas.microsoft.com/office/2006/metadata/properties"/>
    <ds:schemaRef ds:uri="15a1c8e7-98f9-4d6e-b2cd-96cebd48bc0f"/>
  </ds:schemaRefs>
</ds:datastoreItem>
</file>

<file path=customXml/itemProps3.xml><?xml version="1.0" encoding="utf-8"?>
<ds:datastoreItem xmlns:ds="http://schemas.openxmlformats.org/officeDocument/2006/customXml" ds:itemID="{06C3575A-4A39-4C7D-983D-A3361C977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MetService Presentation Template</Template>
  <TotalTime>188</TotalTime>
  <Words>206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Open Sans</vt:lpstr>
      <vt:lpstr>Open Sans </vt:lpstr>
      <vt:lpstr>Office Theme</vt:lpstr>
      <vt:lpstr>Outlook for Labour Day event</vt:lpstr>
      <vt:lpstr>PowerPoint Presentation</vt:lpstr>
      <vt:lpstr>PowerPoint Presentation</vt:lpstr>
      <vt:lpstr>PowerPoint Presentation</vt:lpstr>
    </vt:vector>
  </TitlesOfParts>
  <Company>MetService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Ramon Oosterkamp</dc:creator>
  <cp:lastModifiedBy>Ramon Oosterkamp</cp:lastModifiedBy>
  <cp:revision>1</cp:revision>
  <dcterms:created xsi:type="dcterms:W3CDTF">2025-10-23T18:06:35Z</dcterms:created>
  <dcterms:modified xsi:type="dcterms:W3CDTF">2025-10-23T21:14:51Z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0x01010091AD5A91E97F9B4EAD3B94D639D027E9</vt:lpwstr>
  </property>
</Properties>
</file>